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61" d="100"/>
          <a:sy n="161" d="100"/>
        </p:scale>
        <p:origin x="144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ord_Banner_Update">
            <a:hlinkClick r:id="" action="ppaction://media"/>
            <a:extLst>
              <a:ext uri="{FF2B5EF4-FFF2-40B4-BE49-F238E27FC236}">
                <a16:creationId xmlns:a16="http://schemas.microsoft.com/office/drawing/2014/main" id="{70E42E5B-F870-4701-8BCE-23D7A756C5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9277" y="4572000"/>
            <a:ext cx="4572372" cy="2281606"/>
          </a:xfrm>
          <a:prstGeom prst="rect">
            <a:avLst/>
          </a:prstGeom>
        </p:spPr>
      </p:pic>
      <p:pic>
        <p:nvPicPr>
          <p:cNvPr id="6" name="special_video">
            <a:hlinkClick r:id="" action="ppaction://media"/>
            <a:extLst>
              <a:ext uri="{FF2B5EF4-FFF2-40B4-BE49-F238E27FC236}">
                <a16:creationId xmlns:a16="http://schemas.microsoft.com/office/drawing/2014/main" id="{D825FBD1-613A-4497-A3FF-C5516B8C55AD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Bookmark 1" time="20402.6624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08192" y="9144"/>
            <a:ext cx="6099048" cy="489204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BEVERAGES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47115"/>
              </p:ext>
            </p:extLst>
          </p:nvPr>
        </p:nvGraphicFramePr>
        <p:xfrm>
          <a:off x="-6567" y="2702438"/>
          <a:ext cx="4566726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22242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1522242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1522242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644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506770">
                <a:tc>
                  <a:txBody>
                    <a:bodyPr/>
                    <a:lstStyle/>
                    <a:p>
                      <a:r>
                        <a:rPr lang="en-US" sz="1400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352536">
                <a:tc>
                  <a:txBody>
                    <a:bodyPr/>
                    <a:lstStyle/>
                    <a:p>
                      <a:r>
                        <a:rPr lang="en-US" sz="1400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352536">
                <a:tc>
                  <a:txBody>
                    <a:bodyPr/>
                    <a:lstStyle/>
                    <a:p>
                      <a:r>
                        <a:rPr lang="en-US" sz="1400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352536">
                <a:tc>
                  <a:txBody>
                    <a:bodyPr/>
                    <a:lstStyle/>
                    <a:p>
                      <a:r>
                        <a:rPr lang="en-US" sz="1400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E14B64-29FB-4D92-85B1-319E3A56ECC6}"/>
              </a:ext>
            </a:extLst>
          </p:cNvPr>
          <p:cNvSpPr txBox="1"/>
          <p:nvPr/>
        </p:nvSpPr>
        <p:spPr>
          <a:xfrm>
            <a:off x="2011296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1.69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5A55D2-FECF-4957-B03B-8FF452C64DE5}"/>
              </a:ext>
            </a:extLst>
          </p:cNvPr>
          <p:cNvSpPr txBox="1"/>
          <p:nvPr/>
        </p:nvSpPr>
        <p:spPr>
          <a:xfrm>
            <a:off x="4047804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1.99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E7272-A9B0-4F8A-8B54-35CEE98839E7}"/>
              </a:ext>
            </a:extLst>
          </p:cNvPr>
          <p:cNvSpPr txBox="1"/>
          <p:nvPr/>
        </p:nvSpPr>
        <p:spPr>
          <a:xfrm>
            <a:off x="4047804" y="3576056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2.49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14BCB-3134-4D70-B961-1E980C83712B}"/>
              </a:ext>
            </a:extLst>
          </p:cNvPr>
          <p:cNvSpPr txBox="1"/>
          <p:nvPr/>
        </p:nvSpPr>
        <p:spPr>
          <a:xfrm>
            <a:off x="4047804" y="4104112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1.49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601BA5-2CC1-4706-9A0C-7BC7125B44CF}"/>
              </a:ext>
            </a:extLst>
          </p:cNvPr>
          <p:cNvSpPr txBox="1"/>
          <p:nvPr/>
        </p:nvSpPr>
        <p:spPr>
          <a:xfrm>
            <a:off x="4047804" y="4632833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2.29</a:t>
            </a:r>
            <a:endParaRPr lang="en-US" b="1" dirty="0"/>
          </a:p>
        </p:txBody>
      </p:sp>
      <p:pic>
        <p:nvPicPr>
          <p:cNvPr id="13" name="sparkles">
            <a:hlinkClick r:id="" action="ppaction://media"/>
            <a:extLst>
              <a:ext uri="{FF2B5EF4-FFF2-40B4-BE49-F238E27FC236}">
                <a16:creationId xmlns:a16="http://schemas.microsoft.com/office/drawing/2014/main" id="{C09C017F-A6E0-4FCA-A2C9-2D1202175AB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t="13221" b="13243"/>
          <a:stretch/>
        </p:blipFill>
        <p:spPr>
          <a:xfrm>
            <a:off x="6108192" y="0"/>
            <a:ext cx="3364992" cy="6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27327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" dur="40006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1" fill="remove" display="0">
                      <p:stCondLst>
                        <p:cond delay="indefinite"/>
                      </p:stCondLst>
                    </p:cTn>
                    <p:tgtEl>
                      <p:spTgt spid="13"/>
                    </p:tgtEl>
                  </p:cMediaNode>
                </p:video>
                <p:video>
                  <p:cMediaNode vol="80000">
                    <p:cTn id="12" repeatCount="indefinite" fill="hold" display="0">
                      <p:stCondLst>
                        <p:cond delay="indefinite"/>
                      </p:stCondLst>
                      <p:endCondLst>
                        <p:cond evt="onNext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video>
                <p:seq concurrent="1" nextAc="seek">
                  <p:cTn id="13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  <p:seq concurrent="1" nextAc="seek">
                  <p:cTn id="18" restart="whenNotActive" fill="hold" evtFilter="cancelBubble" nodeType="interactiveSeq">
                    <p:stCondLst>
                      <p:cond evt="onMediaBookmark" delay="0">
                        <p:tgtEl>
                          <p14:bmkTgt spid="6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2" dur="5038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6" bmkName="Bookmark 1"/>
                      </p:tgtEl>
                    </p:cond>
                  </p:nextCondLst>
                </p:seq>
                <p:video>
                  <p:cMediaNode vol="80000">
                    <p:cTn id="23" fill="hold" display="0">
                      <p:stCondLst>
                        <p:cond delay="indefinite"/>
                      </p:stCondLst>
                    </p:cTn>
                    <p:tgtEl>
                      <p:spTgt spid="7"/>
                    </p:tgtEl>
                  </p:cMediaNode>
                </p:video>
                <p:seq concurrent="1" nextAc="seek">
                  <p:cTn id="24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8" dur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27327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" dur="40006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1" fill="remove" display="0">
                      <p:stCondLst>
                        <p:cond delay="indefinite"/>
                      </p:stCondLst>
                    </p:cTn>
                    <p:tgtEl>
                      <p:spTgt spid="13"/>
                    </p:tgtEl>
                  </p:cMediaNode>
                </p:video>
                <p:video>
                  <p:cMediaNode vol="80000">
                    <p:cTn id="12" repeatCount="indefinite" fill="hold" display="0">
                      <p:stCondLst>
                        <p:cond delay="indefinite"/>
                      </p:stCondLst>
                      <p:endCondLst>
                        <p:cond evt="onNext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video>
                <p:seq concurrent="1" nextAc="seek">
                  <p:cTn id="13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  <p:video>
                  <p:cMediaNode vol="80000">
                    <p:cTn id="23" fill="hold" display="0">
                      <p:stCondLst>
                        <p:cond delay="indefinite"/>
                      </p:stCondLst>
                    </p:cTn>
                    <p:tgtEl>
                      <p:spTgt spid="7"/>
                    </p:tgtEl>
                  </p:cMediaNode>
                </p:video>
                <p:seq concurrent="1" nextAc="seek">
                  <p:cTn id="24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8" dur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1392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38432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2418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ln>
            <a:noFill/>
          </a:ln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</a:t>
            </a:r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VEGETABLE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  <a:ln>
            <a:solidFill>
              <a:schemeClr val="accent4">
                <a:shade val="50000"/>
              </a:schemeClr>
            </a:solidFill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66134" y="3022969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0C764-6E29-49EE-8A41-D0C0DF062FE3}"/>
              </a:ext>
            </a:extLst>
          </p:cNvPr>
          <p:cNvSpPr txBox="1"/>
          <p:nvPr/>
        </p:nvSpPr>
        <p:spPr>
          <a:xfrm>
            <a:off x="2304329" y="251441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6.99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E51F1F-D68C-45E9-9892-FF533CEF6311}"/>
              </a:ext>
            </a:extLst>
          </p:cNvPr>
          <p:cNvSpPr txBox="1"/>
          <p:nvPr/>
        </p:nvSpPr>
        <p:spPr>
          <a:xfrm>
            <a:off x="5322684" y="2534666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DED57-3EE2-4FED-850C-689290FED55B}"/>
              </a:ext>
            </a:extLst>
          </p:cNvPr>
          <p:cNvSpPr txBox="1"/>
          <p:nvPr/>
        </p:nvSpPr>
        <p:spPr>
          <a:xfrm>
            <a:off x="5283310" y="4428929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D2A172-4EC5-4D19-B3FA-5BC316023777}"/>
              </a:ext>
            </a:extLst>
          </p:cNvPr>
          <p:cNvSpPr txBox="1"/>
          <p:nvPr/>
        </p:nvSpPr>
        <p:spPr>
          <a:xfrm>
            <a:off x="2320983" y="4424722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DBEE1F-0C8B-48BB-B2C2-D65286E5A3E8}"/>
              </a:ext>
            </a:extLst>
          </p:cNvPr>
          <p:cNvSpPr txBox="1"/>
          <p:nvPr/>
        </p:nvSpPr>
        <p:spPr>
          <a:xfrm>
            <a:off x="2304328" y="6328653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F38864-1D67-4BD8-A184-24023BEDC971}"/>
              </a:ext>
            </a:extLst>
          </p:cNvPr>
          <p:cNvSpPr txBox="1"/>
          <p:nvPr/>
        </p:nvSpPr>
        <p:spPr>
          <a:xfrm>
            <a:off x="6070637" y="25343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0.99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E0A6E-406A-4618-9417-F0E9BA8C198C}"/>
              </a:ext>
            </a:extLst>
          </p:cNvPr>
          <p:cNvSpPr txBox="1"/>
          <p:nvPr/>
        </p:nvSpPr>
        <p:spPr>
          <a:xfrm>
            <a:off x="6048539" y="44222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99C5C9-0EDA-434A-A0DC-2723AA06100B}"/>
              </a:ext>
            </a:extLst>
          </p:cNvPr>
          <p:cNvSpPr txBox="1"/>
          <p:nvPr/>
        </p:nvSpPr>
        <p:spPr>
          <a:xfrm>
            <a:off x="9063005" y="2539724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1.29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0A3E23-70AE-4520-A725-FCA141EB3058}"/>
              </a:ext>
            </a:extLst>
          </p:cNvPr>
          <p:cNvSpPr txBox="1"/>
          <p:nvPr/>
        </p:nvSpPr>
        <p:spPr>
          <a:xfrm>
            <a:off x="9068032" y="4392397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9801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19801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971363"/>
              </p:ext>
            </p:extLst>
          </p:nvPr>
        </p:nvGraphicFramePr>
        <p:xfrm>
          <a:off x="6103024" y="2637737"/>
          <a:ext cx="6088976" cy="200004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63650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58373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66953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3001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03024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3158</TotalTime>
  <Words>257</Words>
  <Application>Microsoft Office PowerPoint</Application>
  <PresentationFormat>Widescreen</PresentationFormat>
  <Paragraphs>119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150</cp:revision>
  <dcterms:created xsi:type="dcterms:W3CDTF">2019-04-22T00:54:34Z</dcterms:created>
  <dcterms:modified xsi:type="dcterms:W3CDTF">2019-05-24T00:43:26Z</dcterms:modified>
</cp:coreProperties>
</file>